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c Wiese" userId="5f3854119eb6fb8c" providerId="LiveId" clId="{23D4E7D5-38D8-4DBF-AE8B-A3CEB8AE3A82}"/>
    <pc:docChg chg="addSld delSld modSld">
      <pc:chgData name="Alec Wiese" userId="5f3854119eb6fb8c" providerId="LiveId" clId="{23D4E7D5-38D8-4DBF-AE8B-A3CEB8AE3A82}" dt="2017-12-05T06:18:48.133" v="7" actId="2696"/>
      <pc:docMkLst>
        <pc:docMk/>
      </pc:docMkLst>
      <pc:sldChg chg="modSp">
        <pc:chgData name="Alec Wiese" userId="5f3854119eb6fb8c" providerId="LiveId" clId="{23D4E7D5-38D8-4DBF-AE8B-A3CEB8AE3A82}" dt="2017-12-05T06:17:19.147" v="0" actId="14100"/>
        <pc:sldMkLst>
          <pc:docMk/>
          <pc:sldMk cId="1030196630" sldId="258"/>
        </pc:sldMkLst>
        <pc:picChg chg="mod">
          <ac:chgData name="Alec Wiese" userId="5f3854119eb6fb8c" providerId="LiveId" clId="{23D4E7D5-38D8-4DBF-AE8B-A3CEB8AE3A82}" dt="2017-12-05T06:17:19.147" v="0" actId="14100"/>
          <ac:picMkLst>
            <pc:docMk/>
            <pc:sldMk cId="1030196630" sldId="258"/>
            <ac:picMk id="4" creationId="{63C12717-7D70-4504-863E-CDC30918C14B}"/>
          </ac:picMkLst>
        </pc:picChg>
      </pc:sldChg>
      <pc:sldChg chg="del">
        <pc:chgData name="Alec Wiese" userId="5f3854119eb6fb8c" providerId="LiveId" clId="{23D4E7D5-38D8-4DBF-AE8B-A3CEB8AE3A82}" dt="2017-12-05T06:18:48.133" v="7" actId="2696"/>
        <pc:sldMkLst>
          <pc:docMk/>
          <pc:sldMk cId="2841913691" sldId="259"/>
        </pc:sldMkLst>
      </pc:sldChg>
      <pc:sldChg chg="addSp delSp del">
        <pc:chgData name="Alec Wiese" userId="5f3854119eb6fb8c" providerId="LiveId" clId="{23D4E7D5-38D8-4DBF-AE8B-A3CEB8AE3A82}" dt="2017-12-05T06:17:54.502" v="6" actId="2696"/>
        <pc:sldMkLst>
          <pc:docMk/>
          <pc:sldMk cId="3444816160" sldId="263"/>
        </pc:sldMkLst>
        <pc:spChg chg="add del">
          <ac:chgData name="Alec Wiese" userId="5f3854119eb6fb8c" providerId="LiveId" clId="{23D4E7D5-38D8-4DBF-AE8B-A3CEB8AE3A82}" dt="2017-12-05T06:17:41.354" v="2"/>
          <ac:spMkLst>
            <pc:docMk/>
            <pc:sldMk cId="3444816160" sldId="263"/>
            <ac:spMk id="3" creationId="{EBADE2E6-5682-441D-BCE1-76B194E870DB}"/>
          </ac:spMkLst>
        </pc:spChg>
        <pc:spChg chg="add del">
          <ac:chgData name="Alec Wiese" userId="5f3854119eb6fb8c" providerId="LiveId" clId="{23D4E7D5-38D8-4DBF-AE8B-A3CEB8AE3A82}" dt="2017-12-05T06:17:47.323" v="4"/>
          <ac:spMkLst>
            <pc:docMk/>
            <pc:sldMk cId="3444816160" sldId="263"/>
            <ac:spMk id="11" creationId="{A2BA6B57-2462-450C-9BAE-5DB0EAFBE6F5}"/>
          </ac:spMkLst>
        </pc:spChg>
      </pc:sldChg>
      <pc:sldChg chg="add">
        <pc:chgData name="Alec Wiese" userId="5f3854119eb6fb8c" providerId="LiveId" clId="{23D4E7D5-38D8-4DBF-AE8B-A3CEB8AE3A82}" dt="2017-12-05T06:17:51.012" v="5"/>
        <pc:sldMkLst>
          <pc:docMk/>
          <pc:sldMk cId="3494143261" sldId="264"/>
        </pc:sldMkLst>
      </pc:sldChg>
    </pc:docChg>
  </pc:docChgLst>
  <pc:docChgLst>
    <pc:chgData name="Alec Wiese" userId="5f3854119eb6fb8c" providerId="LiveId" clId="{E08AC3D5-2E83-4FD0-9359-0BDB0EF30BE6}"/>
    <pc:docChg chg="undo custSel modSld">
      <pc:chgData name="Alec Wiese" userId="5f3854119eb6fb8c" providerId="LiveId" clId="{E08AC3D5-2E83-4FD0-9359-0BDB0EF30BE6}" dt="2017-12-05T04:24:44.896" v="343" actId="1076"/>
      <pc:docMkLst>
        <pc:docMk/>
      </pc:docMkLst>
      <pc:sldChg chg="modSp">
        <pc:chgData name="Alec Wiese" userId="5f3854119eb6fb8c" providerId="LiveId" clId="{E08AC3D5-2E83-4FD0-9359-0BDB0EF30BE6}" dt="2017-12-05T04:21:06.879" v="243" actId="20577"/>
        <pc:sldMkLst>
          <pc:docMk/>
          <pc:sldMk cId="2668817965" sldId="256"/>
        </pc:sldMkLst>
        <pc:spChg chg="mod">
          <ac:chgData name="Alec Wiese" userId="5f3854119eb6fb8c" providerId="LiveId" clId="{E08AC3D5-2E83-4FD0-9359-0BDB0EF30BE6}" dt="2017-12-05T04:20:01.541" v="124" actId="20577"/>
          <ac:spMkLst>
            <pc:docMk/>
            <pc:sldMk cId="2668817965" sldId="256"/>
            <ac:spMk id="2" creationId="{95032E09-798C-4F55-B132-F0526CECBD21}"/>
          </ac:spMkLst>
        </pc:spChg>
        <pc:spChg chg="mod">
          <ac:chgData name="Alec Wiese" userId="5f3854119eb6fb8c" providerId="LiveId" clId="{E08AC3D5-2E83-4FD0-9359-0BDB0EF30BE6}" dt="2017-12-05T04:21:06.879" v="243" actId="20577"/>
          <ac:spMkLst>
            <pc:docMk/>
            <pc:sldMk cId="2668817965" sldId="256"/>
            <ac:spMk id="3" creationId="{DF33759C-A3C1-431D-8137-AF5E34D046C0}"/>
          </ac:spMkLst>
        </pc:spChg>
      </pc:sldChg>
      <pc:sldChg chg="modSp">
        <pc:chgData name="Alec Wiese" userId="5f3854119eb6fb8c" providerId="LiveId" clId="{E08AC3D5-2E83-4FD0-9359-0BDB0EF30BE6}" dt="2017-12-05T04:21:48.710" v="285" actId="20577"/>
        <pc:sldMkLst>
          <pc:docMk/>
          <pc:sldMk cId="3456062741" sldId="257"/>
        </pc:sldMkLst>
        <pc:spChg chg="mod">
          <ac:chgData name="Alec Wiese" userId="5f3854119eb6fb8c" providerId="LiveId" clId="{E08AC3D5-2E83-4FD0-9359-0BDB0EF30BE6}" dt="2017-12-05T04:21:48.710" v="285" actId="20577"/>
          <ac:spMkLst>
            <pc:docMk/>
            <pc:sldMk cId="3456062741" sldId="257"/>
            <ac:spMk id="2" creationId="{2DDAC94E-7E01-46E1-8C90-773C0712ABA4}"/>
          </ac:spMkLst>
        </pc:spChg>
        <pc:picChg chg="mod">
          <ac:chgData name="Alec Wiese" userId="5f3854119eb6fb8c" providerId="LiveId" clId="{E08AC3D5-2E83-4FD0-9359-0BDB0EF30BE6}" dt="2017-12-05T04:21:36.584" v="247" actId="1076"/>
          <ac:picMkLst>
            <pc:docMk/>
            <pc:sldMk cId="3456062741" sldId="257"/>
            <ac:picMk id="6" creationId="{9B6C1CC7-1B44-4034-8FBF-EAC38F3B3466}"/>
          </ac:picMkLst>
        </pc:picChg>
      </pc:sldChg>
      <pc:sldChg chg="delSp modSp">
        <pc:chgData name="Alec Wiese" userId="5f3854119eb6fb8c" providerId="LiveId" clId="{E08AC3D5-2E83-4FD0-9359-0BDB0EF30BE6}" dt="2017-12-05T04:24:44.896" v="343" actId="1076"/>
        <pc:sldMkLst>
          <pc:docMk/>
          <pc:sldMk cId="1030196630" sldId="258"/>
        </pc:sldMkLst>
        <pc:spChg chg="mod">
          <ac:chgData name="Alec Wiese" userId="5f3854119eb6fb8c" providerId="LiveId" clId="{E08AC3D5-2E83-4FD0-9359-0BDB0EF30BE6}" dt="2017-12-05T04:22:13.665" v="337" actId="20577"/>
          <ac:spMkLst>
            <pc:docMk/>
            <pc:sldMk cId="1030196630" sldId="258"/>
            <ac:spMk id="2" creationId="{C7E89FCD-A7D6-4602-BC5D-2AF77E19DF6F}"/>
          </ac:spMkLst>
        </pc:spChg>
        <pc:picChg chg="del mod">
          <ac:chgData name="Alec Wiese" userId="5f3854119eb6fb8c" providerId="LiveId" clId="{E08AC3D5-2E83-4FD0-9359-0BDB0EF30BE6}" dt="2017-12-05T04:24:41.392" v="342" actId="478"/>
          <ac:picMkLst>
            <pc:docMk/>
            <pc:sldMk cId="1030196630" sldId="258"/>
            <ac:picMk id="8" creationId="{46FF43C6-AB70-4247-B327-5150DFB6B10A}"/>
          </ac:picMkLst>
        </pc:picChg>
        <pc:picChg chg="mod">
          <ac:chgData name="Alec Wiese" userId="5f3854119eb6fb8c" providerId="LiveId" clId="{E08AC3D5-2E83-4FD0-9359-0BDB0EF30BE6}" dt="2017-12-05T04:24:44.896" v="343" actId="1076"/>
          <ac:picMkLst>
            <pc:docMk/>
            <pc:sldMk cId="1030196630" sldId="258"/>
            <ac:picMk id="12" creationId="{959DAFC4-A61D-4A7B-9901-6BD932B79523}"/>
          </ac:picMkLst>
        </pc:picChg>
      </pc:sldChg>
      <pc:sldChg chg="modSp">
        <pc:chgData name="Alec Wiese" userId="5f3854119eb6fb8c" providerId="LiveId" clId="{E08AC3D5-2E83-4FD0-9359-0BDB0EF30BE6}" dt="2017-12-05T04:17:48.595" v="80" actId="122"/>
        <pc:sldMkLst>
          <pc:docMk/>
          <pc:sldMk cId="2841913691" sldId="259"/>
        </pc:sldMkLst>
        <pc:spChg chg="mod">
          <ac:chgData name="Alec Wiese" userId="5f3854119eb6fb8c" providerId="LiveId" clId="{E08AC3D5-2E83-4FD0-9359-0BDB0EF30BE6}" dt="2017-12-05T04:17:48.595" v="80" actId="122"/>
          <ac:spMkLst>
            <pc:docMk/>
            <pc:sldMk cId="2841913691" sldId="259"/>
            <ac:spMk id="2" creationId="{E62843B5-3A29-4125-BC17-AFA65631B9DC}"/>
          </ac:spMkLst>
        </pc:spChg>
      </pc:sldChg>
      <pc:sldChg chg="addSp delSp modSp">
        <pc:chgData name="Alec Wiese" userId="5f3854119eb6fb8c" providerId="LiveId" clId="{E08AC3D5-2E83-4FD0-9359-0BDB0EF30BE6}" dt="2017-12-05T04:22:50.422" v="341" actId="1076"/>
        <pc:sldMkLst>
          <pc:docMk/>
          <pc:sldMk cId="2456877601" sldId="260"/>
        </pc:sldMkLst>
        <pc:spChg chg="mod">
          <ac:chgData name="Alec Wiese" userId="5f3854119eb6fb8c" providerId="LiveId" clId="{E08AC3D5-2E83-4FD0-9359-0BDB0EF30BE6}" dt="2017-12-05T04:22:50.422" v="341" actId="1076"/>
          <ac:spMkLst>
            <pc:docMk/>
            <pc:sldMk cId="2456877601" sldId="260"/>
            <ac:spMk id="2" creationId="{6E9EB640-2A95-4CFA-BA0A-C70FEFA6078F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4" creationId="{6F0C85DF-37FB-4FA7-B437-956102302FDB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5" creationId="{6B388DFB-B74C-4FDE-88CE-E9CB80A59FAD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6" creationId="{D05262C1-6E20-43E5-A3C5-7A406BF676DF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7" creationId="{7FBF47FC-D1D2-44CD-87AD-EDA7FA426E6F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8" creationId="{52CAB213-E976-4BCA-B32A-D4297B2450A5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9" creationId="{BA36BA9C-C700-4E2E-835F-C220DD271B86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12" creationId="{563CABD1-BC9C-412D-BB37-FB09570D6F22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13" creationId="{EF5A587E-2418-4525-91DD-797D5DD4AFB0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14" creationId="{F72CA84C-85A6-47CF-B2E6-848DFAC42987}"/>
          </ac:spMkLst>
        </pc:spChg>
        <pc:spChg chg="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15" creationId="{339CF8E2-8D76-4C4D-A20B-7AF8A576D00F}"/>
          </ac:spMkLst>
        </pc:spChg>
        <pc:spChg chg="add mod">
          <ac:chgData name="Alec Wiese" userId="5f3854119eb6fb8c" providerId="LiveId" clId="{E08AC3D5-2E83-4FD0-9359-0BDB0EF30BE6}" dt="2017-12-05T04:22:43.238" v="339" actId="1076"/>
          <ac:spMkLst>
            <pc:docMk/>
            <pc:sldMk cId="2456877601" sldId="260"/>
            <ac:spMk id="44" creationId="{60429603-27B9-4223-800F-F88C5E6BC445}"/>
          </ac:spMkLst>
        </pc:spChg>
        <pc:cxnChg chg="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17" creationId="{9B1EA949-05B6-4C90-9C89-84FEB86ADA66}"/>
          </ac:cxnSpMkLst>
        </pc:cxnChg>
        <pc:cxnChg chg="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20" creationId="{C3BF40BF-A7F1-4C18-8CE1-7F4B268AC1E1}"/>
          </ac:cxnSpMkLst>
        </pc:cxnChg>
        <pc:cxnChg chg="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23" creationId="{A20A8ACB-388D-4884-8356-221666AD394B}"/>
          </ac:cxnSpMkLst>
        </pc:cxnChg>
        <pc:cxnChg chg="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25" creationId="{41F06939-076F-4B5C-BCF6-28F5C868C8E4}"/>
          </ac:cxnSpMkLst>
        </pc:cxnChg>
        <pc:cxnChg chg="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27" creationId="{8DB21BF1-4D4D-4291-A4F0-6B8E4FF55E66}"/>
          </ac:cxnSpMkLst>
        </pc:cxnChg>
        <pc:cxnChg chg="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29" creationId="{468F2254-5371-4455-B126-837F1F84075D}"/>
          </ac:cxnSpMkLst>
        </pc:cxnChg>
        <pc:cxnChg chg="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33" creationId="{78544779-40FC-4156-B8F8-7065472B2A4E}"/>
          </ac:cxnSpMkLst>
        </pc:cxnChg>
        <pc:cxnChg chg="del mod">
          <ac:chgData name="Alec Wiese" userId="5f3854119eb6fb8c" providerId="LiveId" clId="{E08AC3D5-2E83-4FD0-9359-0BDB0EF30BE6}" dt="2017-12-05T04:18:15.549" v="82" actId="478"/>
          <ac:cxnSpMkLst>
            <pc:docMk/>
            <pc:sldMk cId="2456877601" sldId="260"/>
            <ac:cxnSpMk id="37" creationId="{B63FBE4F-32EE-4453-921B-9A217186CA14}"/>
          </ac:cxnSpMkLst>
        </pc:cxnChg>
        <pc:cxnChg chg="del mod">
          <ac:chgData name="Alec Wiese" userId="5f3854119eb6fb8c" providerId="LiveId" clId="{E08AC3D5-2E83-4FD0-9359-0BDB0EF30BE6}" dt="2017-12-05T04:18:23.349" v="84" actId="478"/>
          <ac:cxnSpMkLst>
            <pc:docMk/>
            <pc:sldMk cId="2456877601" sldId="260"/>
            <ac:cxnSpMk id="39" creationId="{97D8098E-1808-44E3-A9AC-9A91524234D2}"/>
          </ac:cxnSpMkLst>
        </pc:cxnChg>
        <pc:cxnChg chg="add 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46" creationId="{30260323-03F6-469E-A7B6-6B94556BA7F7}"/>
          </ac:cxnSpMkLst>
        </pc:cxnChg>
        <pc:cxnChg chg="add 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48" creationId="{D7BA1BA9-BD17-4033-80B5-83FED41BF18A}"/>
          </ac:cxnSpMkLst>
        </pc:cxnChg>
        <pc:cxnChg chg="add mod">
          <ac:chgData name="Alec Wiese" userId="5f3854119eb6fb8c" providerId="LiveId" clId="{E08AC3D5-2E83-4FD0-9359-0BDB0EF30BE6}" dt="2017-12-05T04:22:43.238" v="339" actId="1076"/>
          <ac:cxnSpMkLst>
            <pc:docMk/>
            <pc:sldMk cId="2456877601" sldId="260"/>
            <ac:cxnSpMk id="50" creationId="{61ED7278-F512-4C4D-86A7-BFD09B90D88E}"/>
          </ac:cxnSpMkLst>
        </pc:cxnChg>
      </pc:sldChg>
    </pc:docChg>
  </pc:docChgLst>
  <pc:docChgLst>
    <pc:chgData name="Alec Wiese" userId="5f3854119eb6fb8c" providerId="LiveId" clId="{A5F238FE-6F34-40A5-8396-1183012DB746}"/>
    <pc:docChg chg="custSel addSld delSld modSld">
      <pc:chgData name="Alec Wiese" userId="5f3854119eb6fb8c" providerId="LiveId" clId="{A5F238FE-6F34-40A5-8396-1183012DB746}" dt="2017-12-05T05:46:29.114" v="40" actId="20577"/>
      <pc:docMkLst>
        <pc:docMk/>
      </pc:docMkLst>
      <pc:sldChg chg="addSp delSp modSp delAnim modAnim">
        <pc:chgData name="Alec Wiese" userId="5f3854119eb6fb8c" providerId="LiveId" clId="{A5F238FE-6F34-40A5-8396-1183012DB746}" dt="2017-12-05T05:45:44.123" v="2" actId="1076"/>
        <pc:sldMkLst>
          <pc:docMk/>
          <pc:sldMk cId="1030196630" sldId="258"/>
        </pc:sldMkLst>
        <pc:picChg chg="add mod">
          <ac:chgData name="Alec Wiese" userId="5f3854119eb6fb8c" providerId="LiveId" clId="{A5F238FE-6F34-40A5-8396-1183012DB746}" dt="2017-12-05T05:45:44.123" v="2" actId="1076"/>
          <ac:picMkLst>
            <pc:docMk/>
            <pc:sldMk cId="1030196630" sldId="258"/>
            <ac:picMk id="4" creationId="{63C12717-7D70-4504-863E-CDC30918C14B}"/>
          </ac:picMkLst>
        </pc:picChg>
        <pc:picChg chg="del">
          <ac:chgData name="Alec Wiese" userId="5f3854119eb6fb8c" providerId="LiveId" clId="{A5F238FE-6F34-40A5-8396-1183012DB746}" dt="2017-12-05T05:45:39.104" v="0" actId="478"/>
          <ac:picMkLst>
            <pc:docMk/>
            <pc:sldMk cId="1030196630" sldId="258"/>
            <ac:picMk id="12" creationId="{959DAFC4-A61D-4A7B-9901-6BD932B79523}"/>
          </ac:picMkLst>
        </pc:picChg>
      </pc:sldChg>
      <pc:sldChg chg="addSp delSp">
        <pc:chgData name="Alec Wiese" userId="5f3854119eb6fb8c" providerId="LiveId" clId="{A5F238FE-6F34-40A5-8396-1183012DB746}" dt="2017-12-05T05:46:09.677" v="6" actId="20577"/>
        <pc:sldMkLst>
          <pc:docMk/>
          <pc:sldMk cId="2841913691" sldId="259"/>
        </pc:sldMkLst>
        <pc:picChg chg="del">
          <ac:chgData name="Alec Wiese" userId="5f3854119eb6fb8c" providerId="LiveId" clId="{A5F238FE-6F34-40A5-8396-1183012DB746}" dt="2017-12-05T05:46:08.376" v="5" actId="478"/>
          <ac:picMkLst>
            <pc:docMk/>
            <pc:sldMk cId="2841913691" sldId="259"/>
            <ac:picMk id="4" creationId="{F7BE1594-F686-4ABA-BD06-53266A7C9F74}"/>
          </ac:picMkLst>
        </pc:picChg>
        <pc:picChg chg="add">
          <ac:chgData name="Alec Wiese" userId="5f3854119eb6fb8c" providerId="LiveId" clId="{A5F238FE-6F34-40A5-8396-1183012DB746}" dt="2017-12-05T05:46:09.677" v="6" actId="20577"/>
          <ac:picMkLst>
            <pc:docMk/>
            <pc:sldMk cId="2841913691" sldId="259"/>
            <ac:picMk id="5" creationId="{929B6D79-F3BD-4490-AF82-A9C9DEFAC3C8}"/>
          </ac:picMkLst>
        </pc:picChg>
      </pc:sldChg>
      <pc:sldChg chg="del">
        <pc:chgData name="Alec Wiese" userId="5f3854119eb6fb8c" providerId="LiveId" clId="{A5F238FE-6F34-40A5-8396-1183012DB746}" dt="2017-12-05T05:46:01.140" v="4" actId="2696"/>
        <pc:sldMkLst>
          <pc:docMk/>
          <pc:sldMk cId="2456877601" sldId="260"/>
        </pc:sldMkLst>
      </pc:sldChg>
      <pc:sldChg chg="modSp">
        <pc:chgData name="Alec Wiese" userId="5f3854119eb6fb8c" providerId="LiveId" clId="{A5F238FE-6F34-40A5-8396-1183012DB746}" dt="2017-12-05T05:46:23.599" v="23" actId="20577"/>
        <pc:sldMkLst>
          <pc:docMk/>
          <pc:sldMk cId="558961049" sldId="261"/>
        </pc:sldMkLst>
        <pc:spChg chg="mod">
          <ac:chgData name="Alec Wiese" userId="5f3854119eb6fb8c" providerId="LiveId" clId="{A5F238FE-6F34-40A5-8396-1183012DB746}" dt="2017-12-05T05:46:23.599" v="23" actId="20577"/>
          <ac:spMkLst>
            <pc:docMk/>
            <pc:sldMk cId="558961049" sldId="261"/>
            <ac:spMk id="2" creationId="{FEEEF2C9-05BE-4336-8C81-0E7DDF099B01}"/>
          </ac:spMkLst>
        </pc:spChg>
      </pc:sldChg>
      <pc:sldChg chg="modSp">
        <pc:chgData name="Alec Wiese" userId="5f3854119eb6fb8c" providerId="LiveId" clId="{A5F238FE-6F34-40A5-8396-1183012DB746}" dt="2017-12-05T05:46:29.114" v="40" actId="20577"/>
        <pc:sldMkLst>
          <pc:docMk/>
          <pc:sldMk cId="1744455412" sldId="262"/>
        </pc:sldMkLst>
        <pc:spChg chg="mod">
          <ac:chgData name="Alec Wiese" userId="5f3854119eb6fb8c" providerId="LiveId" clId="{A5F238FE-6F34-40A5-8396-1183012DB746}" dt="2017-12-05T05:46:29.114" v="40" actId="20577"/>
          <ac:spMkLst>
            <pc:docMk/>
            <pc:sldMk cId="1744455412" sldId="262"/>
            <ac:spMk id="2" creationId="{06F368F7-414E-4ED2-819E-D0E2ACFD593A}"/>
          </ac:spMkLst>
        </pc:spChg>
      </pc:sldChg>
      <pc:sldChg chg="add">
        <pc:chgData name="Alec Wiese" userId="5f3854119eb6fb8c" providerId="LiveId" clId="{A5F238FE-6F34-40A5-8396-1183012DB746}" dt="2017-12-05T05:45:51.600" v="3" actId="20577"/>
        <pc:sldMkLst>
          <pc:docMk/>
          <pc:sldMk cId="3444816160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2E09-798C-4F55-B132-F0526CECB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Video Surveillance with MOTION AND Face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3759C-A3C1-431D-8137-AF5E34D04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544379"/>
          </a:xfrm>
        </p:spPr>
        <p:txBody>
          <a:bodyPr>
            <a:normAutofit/>
          </a:bodyPr>
          <a:lstStyle/>
          <a:p>
            <a:r>
              <a:rPr lang="en-US" dirty="0"/>
              <a:t>Alec </a:t>
            </a:r>
            <a:r>
              <a:rPr lang="en-US" dirty="0" err="1"/>
              <a:t>wiese</a:t>
            </a:r>
            <a:r>
              <a:rPr lang="en-US" dirty="0"/>
              <a:t> and Rakhee </a:t>
            </a:r>
            <a:r>
              <a:rPr lang="en-US" dirty="0" err="1"/>
              <a:t>bhojakar</a:t>
            </a:r>
            <a:endParaRPr lang="en-US" dirty="0"/>
          </a:p>
          <a:p>
            <a:r>
              <a:rPr lang="en-US" dirty="0"/>
              <a:t>ECE 510, embedded vision</a:t>
            </a:r>
          </a:p>
          <a:p>
            <a:r>
              <a:rPr lang="en-US" dirty="0"/>
              <a:t>Dr. </a:t>
            </a:r>
            <a:r>
              <a:rPr lang="en-US" dirty="0" err="1"/>
              <a:t>hammerstrom</a:t>
            </a:r>
            <a:r>
              <a:rPr lang="en-US" dirty="0"/>
              <a:t>, Portland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66881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C94E-7E01-46E1-8C90-773C0712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922"/>
            <a:ext cx="9603275" cy="1049235"/>
          </a:xfrm>
        </p:spPr>
        <p:txBody>
          <a:bodyPr/>
          <a:lstStyle/>
          <a:p>
            <a:r>
              <a:rPr lang="en-US" dirty="0"/>
              <a:t>Select REGION of VIDEO to OBSERVE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75C31-32D6-4534-B730-D137D5C5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C1CC7-1B44-4034-8FBF-EAC38F3B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804518"/>
            <a:ext cx="6124575" cy="488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5BB22-057B-4009-A516-EBE9DBC7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5" y="818805"/>
            <a:ext cx="6123483" cy="48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6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9FCD-A7D6-4602-BC5D-2AF77E19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83" y="247928"/>
            <a:ext cx="9603275" cy="1049235"/>
          </a:xfrm>
        </p:spPr>
        <p:txBody>
          <a:bodyPr/>
          <a:lstStyle/>
          <a:p>
            <a:r>
              <a:rPr lang="en-US" dirty="0"/>
              <a:t>VIDEO is cropped and will detect motion, people AND FACE</a:t>
            </a:r>
          </a:p>
        </p:txBody>
      </p:sp>
      <p:pic>
        <p:nvPicPr>
          <p:cNvPr id="4" name="cropFaceDetect">
            <a:hlinkClick r:id="" action="ppaction://media"/>
            <a:extLst>
              <a:ext uri="{FF2B5EF4-FFF2-40B4-BE49-F238E27FC236}">
                <a16:creationId xmlns:a16="http://schemas.microsoft.com/office/drawing/2014/main" id="{63C12717-7D70-4504-863E-CDC30918C1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0267" y="1485901"/>
            <a:ext cx="3562104" cy="44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B640-2A95-4CFA-BA0A-C70FEFA6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Flow chart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C85DF-37FB-4FA7-B437-956102302FDB}"/>
              </a:ext>
            </a:extLst>
          </p:cNvPr>
          <p:cNvSpPr/>
          <p:nvPr/>
        </p:nvSpPr>
        <p:spPr>
          <a:xfrm>
            <a:off x="318493" y="2021064"/>
            <a:ext cx="1378227" cy="107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image (cropped)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388DFB-B74C-4FDE-88CE-E9CB80A59FAD}"/>
              </a:ext>
            </a:extLst>
          </p:cNvPr>
          <p:cNvSpPr/>
          <p:nvPr/>
        </p:nvSpPr>
        <p:spPr>
          <a:xfrm>
            <a:off x="318492" y="3487860"/>
            <a:ext cx="1378227" cy="107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Grayscale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262C1-6E20-43E5-A3C5-7A406BF676DF}"/>
              </a:ext>
            </a:extLst>
          </p:cNvPr>
          <p:cNvSpPr/>
          <p:nvPr/>
        </p:nvSpPr>
        <p:spPr>
          <a:xfrm>
            <a:off x="318492" y="5202018"/>
            <a:ext cx="1378227" cy="107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blur to remove noise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F47FC-D1D2-44CD-87AD-EDA7FA426E6F}"/>
              </a:ext>
            </a:extLst>
          </p:cNvPr>
          <p:cNvSpPr/>
          <p:nvPr/>
        </p:nvSpPr>
        <p:spPr>
          <a:xfrm>
            <a:off x="2589364" y="2021064"/>
            <a:ext cx="1378227" cy="107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 subtraction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AB213-E976-4BCA-B32A-D4297B2450A5}"/>
              </a:ext>
            </a:extLst>
          </p:cNvPr>
          <p:cNvSpPr/>
          <p:nvPr/>
        </p:nvSpPr>
        <p:spPr>
          <a:xfrm>
            <a:off x="2589364" y="3487860"/>
            <a:ext cx="1378227" cy="107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Threshold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36BA9C-C700-4E2E-835F-C220DD271B86}"/>
              </a:ext>
            </a:extLst>
          </p:cNvPr>
          <p:cNvSpPr/>
          <p:nvPr/>
        </p:nvSpPr>
        <p:spPr>
          <a:xfrm>
            <a:off x="4656704" y="3487860"/>
            <a:ext cx="1378227" cy="107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Contour detection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563CABD1-BC9C-412D-BB37-FB09570D6F22}"/>
              </a:ext>
            </a:extLst>
          </p:cNvPr>
          <p:cNvSpPr/>
          <p:nvPr/>
        </p:nvSpPr>
        <p:spPr>
          <a:xfrm>
            <a:off x="6503062" y="3319670"/>
            <a:ext cx="2471529" cy="14098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contour is large and tall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A587E-2418-4525-91DD-797D5DD4AFB0}"/>
              </a:ext>
            </a:extLst>
          </p:cNvPr>
          <p:cNvSpPr/>
          <p:nvPr/>
        </p:nvSpPr>
        <p:spPr>
          <a:xfrm>
            <a:off x="4676301" y="2036213"/>
            <a:ext cx="1378227" cy="107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face detection</a:t>
            </a: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F72CA84C-85A6-47CF-B2E6-848DFAC42987}"/>
              </a:ext>
            </a:extLst>
          </p:cNvPr>
          <p:cNvSpPr/>
          <p:nvPr/>
        </p:nvSpPr>
        <p:spPr>
          <a:xfrm>
            <a:off x="6503062" y="1852874"/>
            <a:ext cx="2471529" cy="14098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face detected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CF8E2-8D76-4C4D-A20B-7AF8A576D00F}"/>
              </a:ext>
            </a:extLst>
          </p:cNvPr>
          <p:cNvSpPr/>
          <p:nvPr/>
        </p:nvSpPr>
        <p:spPr>
          <a:xfrm>
            <a:off x="10170106" y="3595323"/>
            <a:ext cx="1378227" cy="107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Save face or frame as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1EA949-05B6-4C90-9C89-84FEB86ADA6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007606" y="3094490"/>
            <a:ext cx="1" cy="39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BF40BF-A7F1-4C18-8CE1-7F4B268AC1E1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07606" y="4561286"/>
            <a:ext cx="0" cy="64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0429603-27B9-4223-800F-F88C5E6BC445}"/>
              </a:ext>
            </a:extLst>
          </p:cNvPr>
          <p:cNvSpPr/>
          <p:nvPr/>
        </p:nvSpPr>
        <p:spPr>
          <a:xfrm>
            <a:off x="10170107" y="5062119"/>
            <a:ext cx="1378227" cy="107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Upload frame and face to Dropbox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39DD998-99B0-4E2B-84C4-98C2837481B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96719" y="2557777"/>
            <a:ext cx="892645" cy="3180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698B5B-052C-4E1B-8ADA-4F2E355EBF0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278478" y="3094490"/>
            <a:ext cx="0" cy="39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925A05-510F-48BC-B2C3-B70D4ADC3428}"/>
              </a:ext>
            </a:extLst>
          </p:cNvPr>
          <p:cNvCxnSpPr>
            <a:stCxn id="15" idx="2"/>
            <a:endCxn id="44" idx="0"/>
          </p:cNvCxnSpPr>
          <p:nvPr/>
        </p:nvCxnSpPr>
        <p:spPr>
          <a:xfrm>
            <a:off x="10859220" y="4668749"/>
            <a:ext cx="1" cy="39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6B9ABF-B641-438C-B208-4F7E2C96A21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967591" y="4024573"/>
            <a:ext cx="689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FF5C652-7DDB-40D2-BC82-C69C38FB98C8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3967591" y="2572926"/>
            <a:ext cx="708710" cy="14516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187E02-4E0D-491A-89F9-1DB782AA4BE4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6054528" y="2557777"/>
            <a:ext cx="448534" cy="1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60B1CC-1BA7-408E-9353-D1C2FD61F7E0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6034931" y="4024573"/>
            <a:ext cx="468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D5CD03A3-4925-4443-8C7C-E99CCB1A782B}"/>
              </a:ext>
            </a:extLst>
          </p:cNvPr>
          <p:cNvSpPr/>
          <p:nvPr/>
        </p:nvSpPr>
        <p:spPr>
          <a:xfrm>
            <a:off x="9623456" y="1852873"/>
            <a:ext cx="2471529" cy="14098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either is true</a:t>
            </a:r>
          </a:p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1592A7-AC85-49C6-A096-EB3436D75BB4}"/>
              </a:ext>
            </a:extLst>
          </p:cNvPr>
          <p:cNvCxnSpPr>
            <a:stCxn id="14" idx="3"/>
            <a:endCxn id="40" idx="1"/>
          </p:cNvCxnSpPr>
          <p:nvPr/>
        </p:nvCxnSpPr>
        <p:spPr>
          <a:xfrm flipV="1">
            <a:off x="8974591" y="2557776"/>
            <a:ext cx="6488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5DEFC1D-AA6C-4EFA-8C23-BDEF83CEAC9F}"/>
              </a:ext>
            </a:extLst>
          </p:cNvPr>
          <p:cNvCxnSpPr>
            <a:stCxn id="40" idx="2"/>
            <a:endCxn id="15" idx="0"/>
          </p:cNvCxnSpPr>
          <p:nvPr/>
        </p:nvCxnSpPr>
        <p:spPr>
          <a:xfrm flipH="1">
            <a:off x="10859220" y="3262678"/>
            <a:ext cx="1" cy="33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0269506-BDA7-4E8C-8989-AD97218E7A15}"/>
              </a:ext>
            </a:extLst>
          </p:cNvPr>
          <p:cNvCxnSpPr>
            <a:stCxn id="12" idx="3"/>
            <a:endCxn id="40" idx="1"/>
          </p:cNvCxnSpPr>
          <p:nvPr/>
        </p:nvCxnSpPr>
        <p:spPr>
          <a:xfrm flipV="1">
            <a:off x="8974591" y="2557776"/>
            <a:ext cx="648865" cy="14667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14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F2C9-05BE-4336-8C81-0E7DDF09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DTECTED AND SAVED TO DROPBOX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EED77B-17B9-4C10-9EC3-9E983DE13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965790"/>
            <a:ext cx="2281522" cy="34496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D7B86-682E-419F-BD5E-C50C2602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24" y="1965790"/>
            <a:ext cx="2510317" cy="3449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7557C-3543-430E-90B8-F7EAA21F3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04" y="1965790"/>
            <a:ext cx="2510317" cy="34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6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68F7-414E-4ED2-819E-D0E2ACFD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Faces DETECTED AND SAVED TO DROPBOX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EE52E-BE8B-4EE9-9697-0DDC4B3A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906" y="2246738"/>
            <a:ext cx="933450" cy="9334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0FF8C-F133-45B5-AE34-46E3ED00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680" y="2195856"/>
            <a:ext cx="1038225" cy="1038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8A8B5-3A09-4620-B3B2-2B4B69080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078" y="2457928"/>
            <a:ext cx="47625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C97952-33B5-426B-9193-F313B0489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745" y="2381728"/>
            <a:ext cx="628650" cy="628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2F1294-9C1B-4E38-B47B-FE5B8ADFD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733" y="2460529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5541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86</TotalTime>
  <Words>100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Video Surveillance with MOTION AND Face DETECTION</vt:lpstr>
      <vt:lpstr>Select REGION of VIDEO to OBSERVE</vt:lpstr>
      <vt:lpstr>VIDEO is cropped and will detect motion, people AND FACE</vt:lpstr>
      <vt:lpstr>Flow chart </vt:lpstr>
      <vt:lpstr>PERSON DTECTED AND SAVED TO DROPBOX</vt:lpstr>
      <vt:lpstr>Faces DETECTED AND SAVED TO DROPBOX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 Wiese</dc:creator>
  <cp:lastModifiedBy>Alec Wiese</cp:lastModifiedBy>
  <cp:revision>18</cp:revision>
  <dcterms:created xsi:type="dcterms:W3CDTF">2017-12-05T03:25:14Z</dcterms:created>
  <dcterms:modified xsi:type="dcterms:W3CDTF">2017-12-05T06:18:58Z</dcterms:modified>
</cp:coreProperties>
</file>